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2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cap="all" dirty="0" smtClean="0">
                <a:latin typeface="Imprint MT Shadow" pitchFamily="82" charset="0"/>
              </a:rPr>
              <a:t>MODULO </a:t>
            </a:r>
            <a:r>
              <a:rPr lang="it-IT" b="1" cap="all" dirty="0" smtClean="0">
                <a:latin typeface="Imprint MT Shadow" pitchFamily="82" charset="0"/>
              </a:rPr>
              <a:t>PON : </a:t>
            </a:r>
            <a:r>
              <a:rPr lang="it-IT" b="1" cap="all" dirty="0" smtClean="0">
                <a:latin typeface="Imprint MT Shadow" pitchFamily="82" charset="0"/>
              </a:rPr>
              <a:t/>
            </a:r>
            <a:br>
              <a:rPr lang="it-IT" b="1" cap="all" dirty="0" smtClean="0">
                <a:latin typeface="Imprint MT Shadow" pitchFamily="82" charset="0"/>
              </a:rPr>
            </a:br>
            <a:r>
              <a:rPr lang="it-IT" cap="all" dirty="0" smtClean="0">
                <a:latin typeface="Imprint MT Shadow" pitchFamily="82" charset="0"/>
              </a:rPr>
              <a:t>TUTTI </a:t>
            </a:r>
            <a:r>
              <a:rPr lang="it-IT" cap="all" dirty="0" err="1" smtClean="0">
                <a:latin typeface="Imprint MT Shadow" pitchFamily="82" charset="0"/>
              </a:rPr>
              <a:t>D'ACCORDO</a:t>
            </a:r>
            <a:r>
              <a:rPr lang="it-IT" cap="all" dirty="0" smtClean="0">
                <a:latin typeface="Imprint MT Shadow" pitchFamily="82" charset="0"/>
              </a:rPr>
              <a:t/>
            </a:r>
            <a:br>
              <a:rPr lang="it-IT" cap="all" dirty="0" smtClean="0">
                <a:latin typeface="Imprint MT Shadow" pitchFamily="82" charset="0"/>
              </a:rPr>
            </a:br>
            <a:r>
              <a:rPr lang="it-IT" b="1" cap="all" dirty="0" smtClean="0"/>
              <a:t> </a:t>
            </a:r>
            <a:r>
              <a:rPr lang="it-IT" sz="2200" b="1" cap="all" dirty="0" smtClean="0"/>
              <a:t>SCUOLA SECONDARIA DOMANICO IC CAROLEI-DIPIGNANO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000" dirty="0" smtClean="0">
                <a:latin typeface="AR BLANCA" pitchFamily="2" charset="0"/>
              </a:rPr>
              <a:t/>
            </a:r>
            <a:br>
              <a:rPr lang="it-IT" sz="2000" dirty="0" smtClean="0">
                <a:latin typeface="AR BLANCA" pitchFamily="2" charset="0"/>
              </a:rPr>
            </a:br>
            <a:r>
              <a:rPr lang="it-IT" sz="2000" b="1" cap="all" dirty="0" smtClean="0">
                <a:latin typeface="AR BLANCA" pitchFamily="2" charset="0"/>
              </a:rPr>
              <a:t>TUTOR: EMILIA GRECO</a:t>
            </a:r>
            <a:endParaRPr lang="it-IT" sz="2000" dirty="0">
              <a:latin typeface="AR BLANCA" pitchFamily="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0166" y="4429132"/>
            <a:ext cx="6400800" cy="709602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r>
              <a:rPr lang="it-IT" cap="al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25/05/2018 SAGGIO FINALE</a:t>
            </a:r>
            <a:br>
              <a:rPr lang="it-IT" cap="al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cap="al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PRESSO SALONE  </a:t>
            </a:r>
            <a:r>
              <a:rPr lang="it-IT" cap="al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it-IT" cap="al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DOMANICO ORE 14:30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57158" y="214290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/>
              <a:t>PON FSE – PROGRAMMAZIONE 2014 - 2020</a:t>
            </a:r>
            <a:endParaRPr lang="it-IT" sz="1400" dirty="0" smtClean="0"/>
          </a:p>
          <a:p>
            <a:r>
              <a:rPr lang="it-IT" sz="1400" dirty="0" smtClean="0"/>
              <a:t>"Progetti di inclusione sociale e lotta al disagio nonché per garantire l’apertura delle scuole oltre l’orario scolastico soprattutto nella aree a rischio e in quelle periferiche" - Avviso pubblico MIUR n. 10862 del </a:t>
            </a:r>
            <a:r>
              <a:rPr lang="it-IT" sz="1400" dirty="0" smtClean="0"/>
              <a:t>16/09/2016                                            </a:t>
            </a:r>
            <a:r>
              <a:rPr lang="it-IT" sz="1400" b="1" dirty="0" smtClean="0"/>
              <a:t>Progetto</a:t>
            </a:r>
            <a:r>
              <a:rPr lang="it-IT" sz="1400" b="1" dirty="0" smtClean="0"/>
              <a:t>: La Scuola Siamo Noi 10.1.1A FSEPON –CL-2017-312</a:t>
            </a:r>
            <a:endParaRPr lang="it-IT" sz="1400" dirty="0"/>
          </a:p>
        </p:txBody>
      </p:sp>
      <p:pic>
        <p:nvPicPr>
          <p:cNvPr id="5" name="Immagin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142984"/>
            <a:ext cx="6118860" cy="9829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Tiziana Fiorino\AppData\Local\Microsoft\Windows\INetCache\IE\R5X8MVEL\p_classica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5534045"/>
            <a:ext cx="1428728" cy="1323954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2928926" y="6000768"/>
            <a:ext cx="3403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cap="all" dirty="0" smtClean="0">
                <a:latin typeface="AR BLANCA" pitchFamily="2" charset="0"/>
              </a:rPr>
              <a:t>ESPERTO :FRANCESCA </a:t>
            </a:r>
            <a:r>
              <a:rPr lang="it-IT" b="1" cap="all" dirty="0" err="1" smtClean="0">
                <a:latin typeface="AR BLANCA" pitchFamily="2" charset="0"/>
              </a:rPr>
              <a:t>D'ANDREA</a:t>
            </a:r>
            <a:endParaRPr lang="it-IT" dirty="0"/>
          </a:p>
        </p:txBody>
      </p:sp>
      <p:pic>
        <p:nvPicPr>
          <p:cNvPr id="8" name="Picture 2" descr="C:\Users\Tiziana Fiorino\AppData\Local\Microsoft\Windows\INetCache\IE\R5X8MVEL\p_classica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34046"/>
            <a:ext cx="1428728" cy="1323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  MODULO PON :  TUTTI D'ACCORDO  SCUOLA SECONDARIA DOMANICO IC CAROLEI-DIPIGNANO    TUTOR: EMILIA GRECO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PON :  TUTTI D'ACCORDO  SCUOLA SECONDARIA DOMANICO IC CAROLEI-DIPIGNANO    TUTOR: EMILIA GRECO</dc:title>
  <dc:creator>Tiziana Fiorino</dc:creator>
  <cp:lastModifiedBy>Tiziana Fiorino</cp:lastModifiedBy>
  <cp:revision>1</cp:revision>
  <dcterms:created xsi:type="dcterms:W3CDTF">2018-06-02T21:35:43Z</dcterms:created>
  <dcterms:modified xsi:type="dcterms:W3CDTF">2018-06-02T21:44:43Z</dcterms:modified>
</cp:coreProperties>
</file>